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81" r:id="rId3"/>
    <p:sldId id="257" r:id="rId4"/>
    <p:sldId id="258" r:id="rId5"/>
    <p:sldId id="265" r:id="rId6"/>
    <p:sldId id="264" r:id="rId7"/>
    <p:sldId id="263" r:id="rId8"/>
    <p:sldId id="271" r:id="rId9"/>
    <p:sldId id="270" r:id="rId10"/>
    <p:sldId id="269" r:id="rId11"/>
    <p:sldId id="268" r:id="rId12"/>
    <p:sldId id="267" r:id="rId13"/>
    <p:sldId id="266" r:id="rId14"/>
    <p:sldId id="261" r:id="rId15"/>
    <p:sldId id="260" r:id="rId16"/>
    <p:sldId id="259" r:id="rId17"/>
    <p:sldId id="272" r:id="rId18"/>
    <p:sldId id="278" r:id="rId19"/>
    <p:sldId id="277" r:id="rId20"/>
    <p:sldId id="276" r:id="rId21"/>
    <p:sldId id="275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97" autoAdjust="0"/>
    <p:restoredTop sz="94660"/>
  </p:normalViewPr>
  <p:slideViewPr>
    <p:cSldViewPr>
      <p:cViewPr varScale="1">
        <p:scale>
          <a:sx n="66" d="100"/>
          <a:sy n="66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00406-C31B-4B97-A672-CB5A32C04744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DB351-BABD-446E-8688-311F066789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634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DB351-BABD-446E-8688-311F066789A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92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C52F-A76F-4012-9553-1216E0EF2631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09EA-9A4A-4B69-AA63-AED2D2F1EF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056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C52F-A76F-4012-9553-1216E0EF2631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09EA-9A4A-4B69-AA63-AED2D2F1EF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223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C52F-A76F-4012-9553-1216E0EF2631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09EA-9A4A-4B69-AA63-AED2D2F1EF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233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C52F-A76F-4012-9553-1216E0EF2631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09EA-9A4A-4B69-AA63-AED2D2F1EF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010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C52F-A76F-4012-9553-1216E0EF2631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09EA-9A4A-4B69-AA63-AED2D2F1EF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324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C52F-A76F-4012-9553-1216E0EF2631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09EA-9A4A-4B69-AA63-AED2D2F1EF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161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C52F-A76F-4012-9553-1216E0EF2631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09EA-9A4A-4B69-AA63-AED2D2F1EF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75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C52F-A76F-4012-9553-1216E0EF2631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09EA-9A4A-4B69-AA63-AED2D2F1EF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149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C52F-A76F-4012-9553-1216E0EF2631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09EA-9A4A-4B69-AA63-AED2D2F1EF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998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C52F-A76F-4012-9553-1216E0EF2631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09EA-9A4A-4B69-AA63-AED2D2F1EF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251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C52F-A76F-4012-9553-1216E0EF2631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09EA-9A4A-4B69-AA63-AED2D2F1EF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6211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6C52F-A76F-4012-9553-1216E0EF2631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C09EA-9A4A-4B69-AA63-AED2D2F1EF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80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2708920"/>
            <a:ext cx="5544616" cy="1470025"/>
          </a:xfrm>
          <a:prstGeom prst="snip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Группа М-02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6" name="Паша Чехов - В порту (минус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34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2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ХМАПО\отки\9VWG4NmmMz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5747"/>
            <a:ext cx="3935090" cy="4295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ХМАПО\отки\X5hRIVze9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3858816" cy="5145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55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873294"/>
            <a:ext cx="152980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uk-UA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</a:t>
            </a:r>
            <a:endParaRPr lang="en-US" sz="6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ru-RU" sz="6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03178" y="3657798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</a:t>
            </a:r>
            <a:endParaRPr lang="ru-RU" sz="5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980728"/>
            <a:ext cx="534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7178" y="219149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2208179"/>
            <a:ext cx="575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8588" y="365259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980728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19672" y="3645024"/>
            <a:ext cx="534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3657798"/>
            <a:ext cx="529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ч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83298" y="3657798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71800" y="3657798"/>
            <a:ext cx="494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є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95109" y="364502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6977" y="3645024"/>
            <a:ext cx="562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46762" y="3664621"/>
            <a:ext cx="481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4769" y="3665273"/>
            <a:ext cx="534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ь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8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ХМАПО\отки\UDm9pJQ6q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370963"/>
            <a:ext cx="302433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DCIM\113_PANA\P1130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857948" y="-11215790"/>
            <a:ext cx="3697200" cy="2772900"/>
          </a:xfrm>
          <a:prstGeom prst="rect">
            <a:avLst/>
          </a:prstGeom>
          <a:noFill/>
        </p:spPr>
      </p:pic>
      <p:pic>
        <p:nvPicPr>
          <p:cNvPr id="7" name="Рисунок 6" descr="P11308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285728"/>
            <a:ext cx="4071934" cy="305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11308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3643314"/>
            <a:ext cx="428624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11103558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130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3929058" cy="2946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11308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142984"/>
            <a:ext cx="4095747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1308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857628"/>
            <a:ext cx="342899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755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82" y="1052736"/>
            <a:ext cx="9020814" cy="34563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Inflate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</a:t>
            </a:r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беремо</a:t>
            </a:r>
            <a:endParaRPr lang="ru-RU" sz="5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участь у </a:t>
            </a:r>
          </a:p>
          <a:p>
            <a:pPr algn="ctr"/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різних</a:t>
            </a:r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заходах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400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831642">
            <a:off x="3835871" y="543646"/>
            <a:ext cx="4008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Золота </a:t>
            </a:r>
            <a:r>
              <a:rPr lang="ru-RU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осінь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326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ХМАПО\отки\Золотая осеь13\P1130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231" y="188640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ХМАПО\отки\Золотая осеь13\P1130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584510" cy="3438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ХМАПО\отки\Золотая осеь13\P11303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9544" y="108855"/>
            <a:ext cx="4104456" cy="5663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075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ХМАПО\отки\Золотая осеь13\P1130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71264" y="825172"/>
            <a:ext cx="5607684" cy="4494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ХМАПО\отки\Золотая осеь13\P1130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55614" y="1360278"/>
            <a:ext cx="6483228" cy="4283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082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476672"/>
            <a:ext cx="784452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Екскурсія</a:t>
            </a:r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до </a:t>
            </a:r>
            <a:r>
              <a:rPr lang="ru-RU" sz="5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планетарію</a:t>
            </a:r>
            <a:endParaRPr lang="ru-RU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3314" name="Picture 2" descr="http://kacca.kharkov.ua/uploads/logo/big-pla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259228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s.citysites.com.ua/upload/pers/16/usr/imgcatalog/f_18797/a45179ee55029e400076db5220835c6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44" b="3855"/>
          <a:stretch/>
        </p:blipFill>
        <p:spPr bwMode="auto">
          <a:xfrm>
            <a:off x="5471285" y="1556792"/>
            <a:ext cx="3269542" cy="2999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mirfantastiki.ru/_nw/0/962669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05063"/>
            <a:ext cx="3714750" cy="2571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67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E:\ХМАПО\отки\Малыш и Карлсон\P11308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03" t="38524" r="603" b="-538"/>
          <a:stretch/>
        </p:blipFill>
        <p:spPr bwMode="auto">
          <a:xfrm>
            <a:off x="395536" y="3538171"/>
            <a:ext cx="4176464" cy="2930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ХМАПО\отки\Малыш и Карлсон\P11308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76"/>
          <a:stretch/>
        </p:blipFill>
        <p:spPr bwMode="auto">
          <a:xfrm>
            <a:off x="4716016" y="3554041"/>
            <a:ext cx="4274119" cy="3170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:\ХМАПО\отки\Малыш и Карлсон\cisafisha_137931725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3736" y="137721"/>
            <a:ext cx="2823964" cy="3589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ХМАПО\отки\Малыш и Карлсон\Originals\P11308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596838" flipH="1">
            <a:off x="6514505" y="1465033"/>
            <a:ext cx="2576912" cy="185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37721"/>
            <a:ext cx="352839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Театр </a:t>
            </a:r>
          </a:p>
          <a:p>
            <a:pPr algn="ctr"/>
            <a:r>
              <a:rPr lang="ru-RU" sz="54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ХАТОБ </a:t>
            </a:r>
            <a:endParaRPr lang="ru-RU" sz="5400" b="1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«Малыш и </a:t>
            </a:r>
            <a:r>
              <a:rPr lang="ru-RU" sz="5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Карлсон</a:t>
            </a:r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»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83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7908" y="-31211"/>
            <a:ext cx="4932040" cy="6737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912990"/>
            <a:ext cx="56908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</a:t>
            </a:r>
            <a:r>
              <a:rPr lang="uk-UA" sz="5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едичного</a:t>
            </a:r>
            <a:endParaRPr lang="uk-UA" sz="54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r>
              <a:rPr lang="uk-UA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uk-UA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коледжу ХМАПО</a:t>
            </a:r>
            <a:endParaRPr lang="ru-RU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0169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4885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Парк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Шевченка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1266" name="Picture 2" descr="E:\ХМАПО\отки\Малыш и Карлсон\P1130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ХМАПО\отки\Малыш и Карлсон\P11307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642" y="1196752"/>
            <a:ext cx="4392488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ХМАПО\отки\Малыш и Карлсон\Originals\p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5731" y="4509120"/>
            <a:ext cx="4466880" cy="2239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915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ХМАПО\отки\Малыш и Карлсон\P1130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30747">
            <a:off x="1906777" y="-8695665"/>
            <a:ext cx="4452298" cy="33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s413616.vk.me/v413616446/46d9/tE5UDGQ_I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841" y="1340768"/>
            <a:ext cx="4161275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s413616.vk.me/v413616446/46aa/CETvnJzml1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4032" y="3212976"/>
            <a:ext cx="4879967" cy="3659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162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5589240"/>
            <a:ext cx="6408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Дяку</a:t>
            </a:r>
            <a:r>
              <a:rPr lang="uk-UA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є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за 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увагу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!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800" y="2364006"/>
            <a:ext cx="83796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Проте</a:t>
            </a:r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, </a:t>
            </a:r>
            <a:r>
              <a:rPr lang="ru-RU" sz="4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це</a:t>
            </a:r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т</a:t>
            </a:r>
            <a:r>
              <a:rPr lang="uk-UA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і</a:t>
            </a:r>
            <a:r>
              <a:rPr lang="ru-RU" sz="4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льки</a:t>
            </a:r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початок,</a:t>
            </a:r>
          </a:p>
          <a:p>
            <a:pPr algn="ctr"/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все </a:t>
            </a:r>
            <a:r>
              <a:rPr lang="ru-RU" sz="4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найкраще</a:t>
            </a:r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– </a:t>
            </a:r>
            <a:r>
              <a:rPr lang="ru-RU" sz="4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попереду</a:t>
            </a:r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!!!</a:t>
            </a:r>
            <a:endParaRPr lang="ru-RU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182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1308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00314" y="214314"/>
            <a:ext cx="6858000" cy="64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4578" y="2780928"/>
            <a:ext cx="8584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Перші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кроки до </a:t>
            </a:r>
            <a:r>
              <a:rPr lang="ru-RU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дорослого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життя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!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99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348880"/>
            <a:ext cx="8280920" cy="22194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  <a:reflection blurRad="6350" stA="60000" endA="900" endPos="60000" dist="60007" dir="5400000" sy="-100000" algn="bl" rotWithShape="0"/>
                </a:effectLst>
              </a:rPr>
              <a:t>Посвята</a:t>
            </a:r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  <a:reflection blurRad="6350" stA="60000" endA="900" endPos="60000" dist="60007" dir="5400000" sy="-100000" algn="bl" rotWithShape="0"/>
                </a:effectLst>
              </a:rPr>
              <a:t> у </a:t>
            </a:r>
            <a:r>
              <a:rPr lang="ru-RU" sz="5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  <a:reflection blurRad="6350" stA="60000" endA="900" endPos="60000" dist="60007" dir="5400000" sy="-100000" algn="bl" rotWithShape="0"/>
                </a:effectLst>
              </a:rPr>
              <a:t>студенти</a:t>
            </a:r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  <a:reflection blurRad="6350" stA="60000" endA="900" endPos="60000" dist="60007" dir="5400000" sy="-100000" algn="bl" rotWithShape="0"/>
                </a:effectLst>
              </a:rPr>
              <a:t>:</a:t>
            </a:r>
            <a:endParaRPr lang="ru-RU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102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ХМАПО\Фотки\P1130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829600" y="-3267744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ХМАПО\Фотки\P11302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748"/>
          <a:stretch/>
        </p:blipFill>
        <p:spPr bwMode="auto">
          <a:xfrm>
            <a:off x="0" y="0"/>
            <a:ext cx="9041713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557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ХМАПО\Фотки\P1130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2046"/>
            <a:ext cx="6696744" cy="3258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ХМАПО\Фотки\P11302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73016"/>
            <a:ext cx="6371539" cy="3063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936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ХМАПО\Фотки\P1130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2490" y="116632"/>
            <a:ext cx="5215780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ХМАПО\Фотки\P11302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6106277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809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348880"/>
            <a:ext cx="8064896" cy="149939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</a:bodyPr>
          <a:lstStyle/>
          <a:p>
            <a:pPr algn="ctr"/>
            <a:r>
              <a:rPr lang="ru-RU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Перші</a:t>
            </a: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дні</a:t>
            </a: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 </a:t>
            </a:r>
            <a:r>
              <a:rPr lang="ru-RU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коледжі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894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ХМАПО\отки\kuIGVGsmTl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744416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ХМАПО\отки\-Nqy7emVYI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2196" y="1700808"/>
            <a:ext cx="4032448" cy="4673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542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</TotalTime>
  <Words>78</Words>
  <Application>Microsoft Office PowerPoint</Application>
  <PresentationFormat>Экран (4:3)</PresentationFormat>
  <Paragraphs>34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Группа М-02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JURIJ</dc:creator>
  <cp:lastModifiedBy>1</cp:lastModifiedBy>
  <cp:revision>35</cp:revision>
  <dcterms:created xsi:type="dcterms:W3CDTF">2013-11-02T13:30:07Z</dcterms:created>
  <dcterms:modified xsi:type="dcterms:W3CDTF">2014-12-17T13:35:15Z</dcterms:modified>
</cp:coreProperties>
</file>